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65" r:id="rId4"/>
    <p:sldId id="264" r:id="rId5"/>
    <p:sldId id="262" r:id="rId6"/>
    <p:sldId id="263" r:id="rId7"/>
    <p:sldId id="26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30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143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34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84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ja-JP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84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80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2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75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64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501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09EA1B2-E33F-4C30-B040-0672F869F80B}" type="datetimeFigureOut">
              <a:rPr kumimoji="1" lang="ja-JP" altLang="en-US" smtClean="0"/>
              <a:t>2018/3/12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00EA658-4D53-4D2D-94BE-5BF06AEC7C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73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寿司屋の侍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196072" cy="1069848"/>
          </a:xfrm>
        </p:spPr>
        <p:txBody>
          <a:bodyPr>
            <a:normAutofit/>
          </a:bodyPr>
          <a:lstStyle/>
          <a:p>
            <a:r>
              <a:rPr lang="ja-JP" altLang="en-US" dirty="0"/>
              <a:t>ゲームジャンル</a:t>
            </a:r>
            <a:r>
              <a:rPr lang="ja-JP" altLang="en-US" dirty="0" smtClean="0"/>
              <a:t>：刀アクション ターゲット</a:t>
            </a:r>
            <a:r>
              <a:rPr lang="ja-JP" altLang="en-US" dirty="0"/>
              <a:t>：日本文化好きな</a:t>
            </a:r>
            <a:r>
              <a:rPr lang="ja-JP" altLang="en-US" dirty="0" smtClean="0"/>
              <a:t>人</a:t>
            </a:r>
            <a:endParaRPr lang="en-US" altLang="ja-JP" dirty="0"/>
          </a:p>
          <a:p>
            <a:r>
              <a:rPr lang="ja-JP" altLang="en-US" dirty="0"/>
              <a:t>プラットフォーム</a:t>
            </a:r>
            <a:r>
              <a:rPr lang="ja-JP" altLang="en-US" dirty="0" smtClean="0"/>
              <a:t>：</a:t>
            </a:r>
            <a:r>
              <a:rPr lang="ja-JP" altLang="en-US" dirty="0" smtClean="0"/>
              <a:t>オキュラス</a:t>
            </a:r>
            <a:r>
              <a:rPr lang="en-US" altLang="ja-JP" dirty="0" smtClean="0"/>
              <a:t>rift</a:t>
            </a:r>
            <a:r>
              <a:rPr lang="en-US" altLang="ja-JP" dirty="0" smtClean="0"/>
              <a:t>	</a:t>
            </a:r>
            <a:r>
              <a:rPr lang="ja-JP" altLang="en-US" dirty="0"/>
              <a:t>プレイ人数：</a:t>
            </a:r>
            <a:r>
              <a:rPr lang="en-US" altLang="ja-JP" dirty="0"/>
              <a:t>1</a:t>
            </a:r>
            <a:r>
              <a:rPr lang="ja-JP" altLang="en-US" dirty="0" smtClean="0"/>
              <a:t>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08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寿司屋</a:t>
            </a:r>
            <a:r>
              <a:rPr lang="ja-JP" altLang="en-US" dirty="0" smtClean="0"/>
              <a:t>の</a:t>
            </a:r>
            <a:r>
              <a:rPr lang="ja-JP" altLang="en-US" dirty="0"/>
              <a:t>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江戸晩期、とある侍は大名を怒らせた。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その侍は引退して、町にお寿司屋を開</a:t>
            </a:r>
            <a:r>
              <a:rPr lang="ja-JP" altLang="en-US" dirty="0" smtClean="0"/>
              <a:t>くことにした。</a:t>
            </a:r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53" y="3086892"/>
            <a:ext cx="4120094" cy="30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刀で刺身を作る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8739" y="1773079"/>
            <a:ext cx="4754880" cy="640080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魚が飛んでくる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402" y="1681163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頭の方向を沿って切る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505075"/>
            <a:ext cx="4915576" cy="3684588"/>
          </a:xfrm>
        </p:spPr>
      </p:pic>
    </p:spTree>
    <p:extLst>
      <p:ext uri="{BB962C8B-B14F-4D97-AF65-F5344CB8AC3E}">
        <p14:creationId xmlns:p14="http://schemas.microsoft.com/office/powerpoint/2010/main" val="30884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お客様を切らないように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17285" y="1681163"/>
            <a:ext cx="5157787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人気が上がって観客が集まる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868" y="1681163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観客を切ってしまうと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9" y="2505075"/>
            <a:ext cx="4915576" cy="3684588"/>
          </a:xfrm>
        </p:spPr>
      </p:pic>
      <p:sp>
        <p:nvSpPr>
          <p:cNvPr id="9" name="乗算 8"/>
          <p:cNvSpPr/>
          <p:nvPr/>
        </p:nvSpPr>
        <p:spPr>
          <a:xfrm>
            <a:off x="9719353" y="2589087"/>
            <a:ext cx="1304818" cy="13048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忍者の襲撃を注意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494750" y="1676615"/>
            <a:ext cx="3608922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忍者は苦無を投げる</a:t>
            </a:r>
            <a:endParaRPr kumimoji="1" lang="ja-JP" altLang="en-US" dirty="0"/>
          </a:p>
        </p:txBody>
      </p:sp>
      <p:pic>
        <p:nvPicPr>
          <p:cNvPr id="13" name="コンテンツ プレースホルダー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0527"/>
            <a:ext cx="4918847" cy="3689136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07805" y="1676615"/>
            <a:ext cx="5183188" cy="82391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刀で攻撃を防ぐ</a:t>
            </a:r>
            <a:endParaRPr kumimoji="1" lang="ja-JP" altLang="en-US" dirty="0"/>
          </a:p>
        </p:txBody>
      </p:sp>
      <p:pic>
        <p:nvPicPr>
          <p:cNvPr id="14" name="コンテンツ プレースホルダー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91" y="2500527"/>
            <a:ext cx="4921643" cy="3689136"/>
          </a:xfrm>
        </p:spPr>
      </p:pic>
    </p:spTree>
    <p:extLst>
      <p:ext uri="{BB962C8B-B14F-4D97-AF65-F5344CB8AC3E}">
        <p14:creationId xmlns:p14="http://schemas.microsoft.com/office/powerpoint/2010/main" val="5733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忍者にも情けを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17285" y="1677364"/>
            <a:ext cx="5157787" cy="823912"/>
          </a:xfrm>
        </p:spPr>
        <p:txBody>
          <a:bodyPr/>
          <a:lstStyle/>
          <a:p>
            <a:pPr algn="ctr"/>
            <a:r>
              <a:rPr lang="ja-JP" altLang="en-US" dirty="0" smtClean="0"/>
              <a:t>忍者を切</a:t>
            </a:r>
            <a:r>
              <a:rPr lang="ja-JP" altLang="en-US" dirty="0"/>
              <a:t>り</a:t>
            </a:r>
            <a:r>
              <a:rPr kumimoji="1" lang="ja-JP" altLang="en-US" dirty="0" smtClean="0"/>
              <a:t>落とす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099048" y="1677364"/>
            <a:ext cx="5183188" cy="823912"/>
          </a:xfrm>
        </p:spPr>
        <p:txBody>
          <a:bodyPr/>
          <a:lstStyle/>
          <a:p>
            <a:pPr algn="ctr"/>
            <a:r>
              <a:rPr lang="ja-JP" altLang="en-US" dirty="0"/>
              <a:t>命</a:t>
            </a:r>
            <a:r>
              <a:rPr lang="ja-JP" altLang="en-US" dirty="0" smtClean="0"/>
              <a:t>を</a:t>
            </a:r>
            <a:r>
              <a:rPr lang="ja-JP" altLang="en-US" dirty="0"/>
              <a:t>取</a:t>
            </a:r>
            <a:r>
              <a:rPr lang="ja-JP" altLang="en-US" dirty="0" smtClean="0"/>
              <a:t>らないよう</a:t>
            </a:r>
            <a:r>
              <a:rPr lang="ja-JP" altLang="en-US" dirty="0"/>
              <a:t>に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3" y="2501276"/>
            <a:ext cx="4920643" cy="3688387"/>
          </a:xfrm>
        </p:spPr>
      </p:pic>
      <p:sp>
        <p:nvSpPr>
          <p:cNvPr id="9" name="乗算 8"/>
          <p:cNvSpPr/>
          <p:nvPr/>
        </p:nvSpPr>
        <p:spPr>
          <a:xfrm>
            <a:off x="9698805" y="2630184"/>
            <a:ext cx="1304818" cy="130481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7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コンテンツ プレースホルダ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53" y="2501276"/>
            <a:ext cx="4920643" cy="368838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人気集め、商売を盛り上がる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連続で魚を切り、人気アップ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人死んだら、人気が下がる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87" y="2500576"/>
            <a:ext cx="4918781" cy="3689086"/>
          </a:xfrm>
        </p:spPr>
      </p:pic>
      <p:pic>
        <p:nvPicPr>
          <p:cNvPr id="7" name="コンテンツ プレースホルダ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4912783" cy="3684588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1275"/>
            <a:ext cx="4917849" cy="3688387"/>
          </a:xfrm>
        </p:spPr>
      </p:pic>
      <p:sp>
        <p:nvSpPr>
          <p:cNvPr id="11" name="楕円 10"/>
          <p:cNvSpPr/>
          <p:nvPr/>
        </p:nvSpPr>
        <p:spPr>
          <a:xfrm>
            <a:off x="4976292" y="5352837"/>
            <a:ext cx="857374" cy="857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/>
          <p:cNvSpPr/>
          <p:nvPr/>
        </p:nvSpPr>
        <p:spPr>
          <a:xfrm>
            <a:off x="10378787" y="5370559"/>
            <a:ext cx="857374" cy="857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 rot="10800000">
            <a:off x="5844397" y="5370559"/>
            <a:ext cx="274350" cy="857374"/>
          </a:xfrm>
          <a:prstGeom prst="down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/>
          <p:cNvSpPr/>
          <p:nvPr/>
        </p:nvSpPr>
        <p:spPr>
          <a:xfrm>
            <a:off x="11246208" y="5370559"/>
            <a:ext cx="274350" cy="857374"/>
          </a:xfrm>
          <a:prstGeom prst="downArrow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010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127</TotalTime>
  <Words>129</Words>
  <Application>Microsoft Office PowerPoint</Application>
  <PresentationFormat>ワイド画面</PresentationFormat>
  <Paragraphs>21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HG明朝B</vt:lpstr>
      <vt:lpstr>Rockwell</vt:lpstr>
      <vt:lpstr>Rockwell Condensed</vt:lpstr>
      <vt:lpstr>Wingdings</vt:lpstr>
      <vt:lpstr>木版活字</vt:lpstr>
      <vt:lpstr>寿司屋の侍</vt:lpstr>
      <vt:lpstr>寿司屋の侍</vt:lpstr>
      <vt:lpstr>刀で刺身を作る</vt:lpstr>
      <vt:lpstr>お客様を切らないように</vt:lpstr>
      <vt:lpstr>忍者の襲撃を注意</vt:lpstr>
      <vt:lpstr>忍者にも情けを</vt:lpstr>
      <vt:lpstr>人気集め、商売を盛り上がる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13</cp:revision>
  <dcterms:created xsi:type="dcterms:W3CDTF">2017-09-06T06:52:16Z</dcterms:created>
  <dcterms:modified xsi:type="dcterms:W3CDTF">2018-03-12T02:06:56Z</dcterms:modified>
</cp:coreProperties>
</file>